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1" d="100"/>
          <a:sy n="81" d="100"/>
        </p:scale>
        <p:origin x="-504" y="-45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8578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41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386387" y="366714"/>
            <a:ext cx="1671638" cy="78009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71477" y="366714"/>
            <a:ext cx="4849813" cy="78009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419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049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382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71477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97302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1915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842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275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7466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2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706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93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97453-9C83-4EA0-9E24-4067CC3C9371}" type="datetimeFigureOut">
              <a:rPr lang="ko-KR" altLang="en-US" smtClean="0"/>
              <a:t>2017-04-24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0BA7D-71A5-4C5D-AD3B-ED93F5BA0E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4225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6" y="0"/>
            <a:ext cx="9906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44688" y="5292497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 err="1" smtClean="0">
                <a:solidFill>
                  <a:srgbClr val="FF0000"/>
                </a:solidFill>
                <a:latin typeface="Adobe 고딕 Std B" pitchFamily="34" charset="-127"/>
                <a:ea typeface="Adobe 고딕 Std B" pitchFamily="34" charset="-127"/>
              </a:rPr>
              <a:t>모바일</a:t>
            </a:r>
            <a:r>
              <a:rPr lang="ko-KR" altLang="en-US" sz="3200" dirty="0" smtClean="0">
                <a:solidFill>
                  <a:srgbClr val="FF0000"/>
                </a:solidFill>
                <a:latin typeface="Adobe 고딕 Std B" pitchFamily="34" charset="-127"/>
                <a:ea typeface="Adobe 고딕 Std B" pitchFamily="34" charset="-127"/>
              </a:rPr>
              <a:t> 애플리케이션 </a:t>
            </a:r>
            <a:r>
              <a:rPr lang="ko-KR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고딕 Std B" pitchFamily="34" charset="-127"/>
                <a:ea typeface="Adobe 고딕 Std B" pitchFamily="34" charset="-127"/>
              </a:rPr>
              <a:t>이용안내</a:t>
            </a:r>
            <a:endParaRPr lang="ko-KR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1060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736" y="4495727"/>
            <a:ext cx="679993" cy="2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직선 연결선 13"/>
          <p:cNvCxnSpPr/>
          <p:nvPr/>
        </p:nvCxnSpPr>
        <p:spPr>
          <a:xfrm>
            <a:off x="447159" y="2420888"/>
            <a:ext cx="901170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481542" y="3789040"/>
            <a:ext cx="900941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447160" y="2492896"/>
            <a:ext cx="9011708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400" dirty="0">
                <a:solidFill>
                  <a:sysClr val="windowText" lastClr="000000"/>
                </a:solidFill>
                <a:latin typeface="+mn-ea"/>
                <a:ea typeface="+mn-ea"/>
              </a:rPr>
              <a:t>※ </a:t>
            </a:r>
            <a:r>
              <a:rPr kumimoji="0" lang="ko-KR" altLang="en-US" sz="1400" dirty="0">
                <a:solidFill>
                  <a:sysClr val="windowText" lastClr="000000"/>
                </a:solidFill>
                <a:latin typeface="+mn-ea"/>
                <a:ea typeface="+mn-ea"/>
              </a:rPr>
              <a:t>주요 메뉴</a:t>
            </a:r>
            <a:endParaRPr kumimoji="0" lang="en-US" altLang="ko-KR" sz="1400" dirty="0">
              <a:solidFill>
                <a:sysClr val="windowText" lastClr="000000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◉ 학술 프로그램 </a:t>
            </a:r>
            <a:r>
              <a:rPr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: </a:t>
            </a:r>
            <a:r>
              <a:rPr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Track</a:t>
            </a:r>
            <a:r>
              <a:rPr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보기</a:t>
            </a:r>
            <a:r>
              <a:rPr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, Daily</a:t>
            </a:r>
            <a:r>
              <a:rPr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보기</a:t>
            </a:r>
            <a:r>
              <a:rPr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, </a:t>
            </a:r>
            <a:r>
              <a:rPr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현재 </a:t>
            </a:r>
            <a:r>
              <a:rPr lang="ko-KR" altLang="en-US" sz="1200" dirty="0" err="1">
                <a:solidFill>
                  <a:sysClr val="windowText" lastClr="000000"/>
                </a:solidFill>
                <a:latin typeface="+mn-ea"/>
                <a:ea typeface="+mn-ea"/>
              </a:rPr>
              <a:t>강의중</a:t>
            </a:r>
            <a:r>
              <a:rPr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 보기</a:t>
            </a:r>
            <a:r>
              <a:rPr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, </a:t>
            </a:r>
            <a:r>
              <a:rPr lang="ko-KR" altLang="en-US" sz="1200" dirty="0" err="1">
                <a:solidFill>
                  <a:sysClr val="windowText" lastClr="000000"/>
                </a:solidFill>
                <a:latin typeface="+mn-ea"/>
                <a:ea typeface="+mn-ea"/>
              </a:rPr>
              <a:t>즐겨찾기</a:t>
            </a:r>
            <a:r>
              <a:rPr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,  </a:t>
            </a:r>
            <a:r>
              <a:rPr lang="ko-KR" altLang="en-US" sz="1200" dirty="0" err="1">
                <a:solidFill>
                  <a:sysClr val="windowText" lastClr="000000"/>
                </a:solidFill>
                <a:latin typeface="+mn-ea"/>
                <a:ea typeface="+mn-ea"/>
              </a:rPr>
              <a:t>일자별</a:t>
            </a:r>
            <a:r>
              <a:rPr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/</a:t>
            </a:r>
            <a:r>
              <a:rPr lang="ko-KR" altLang="en-US" sz="1200" dirty="0" err="1">
                <a:solidFill>
                  <a:sysClr val="windowText" lastClr="000000"/>
                </a:solidFill>
                <a:latin typeface="+mn-ea"/>
                <a:ea typeface="+mn-ea"/>
              </a:rPr>
              <a:t>세션별</a:t>
            </a:r>
            <a:r>
              <a:rPr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 목차보기</a:t>
            </a:r>
            <a:r>
              <a:rPr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, </a:t>
            </a:r>
            <a:r>
              <a:rPr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초록 상세보기</a:t>
            </a:r>
            <a:r>
              <a:rPr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, PDF</a:t>
            </a:r>
            <a:r>
              <a:rPr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보기</a:t>
            </a:r>
            <a:r>
              <a:rPr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, </a:t>
            </a:r>
            <a:r>
              <a:rPr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검색기능</a:t>
            </a:r>
            <a:endParaRPr lang="en-US" altLang="ko-KR" sz="1200" dirty="0">
              <a:solidFill>
                <a:sysClr val="windowText" lastClr="000000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◉ 일정 및 장소안내 </a:t>
            </a:r>
            <a:r>
              <a:rPr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: </a:t>
            </a:r>
            <a:r>
              <a:rPr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개요</a:t>
            </a:r>
            <a:r>
              <a:rPr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, </a:t>
            </a:r>
            <a:r>
              <a:rPr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프로그</a:t>
            </a:r>
            <a:r>
              <a:rPr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램</a:t>
            </a:r>
            <a:r>
              <a:rPr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, </a:t>
            </a:r>
            <a:r>
              <a:rPr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장소안내</a:t>
            </a:r>
            <a:endParaRPr lang="en-US" altLang="ko-KR" sz="1200" dirty="0">
              <a:solidFill>
                <a:sysClr val="windowText" lastClr="000000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◉ 교통 안내</a:t>
            </a: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, Notice , </a:t>
            </a:r>
            <a:r>
              <a:rPr kumimoji="0" lang="en-US" altLang="ko-KR" sz="1200" dirty="0" err="1" smtClean="0">
                <a:solidFill>
                  <a:sysClr val="windowText" lastClr="000000"/>
                </a:solidFill>
                <a:latin typeface="+mn-ea"/>
                <a:ea typeface="+mn-ea"/>
              </a:rPr>
              <a:t>Porceedings</a:t>
            </a: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Download</a:t>
            </a:r>
            <a:endParaRPr kumimoji="0" lang="ko-KR" altLang="en-US" sz="1200" dirty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47159" y="3861048"/>
            <a:ext cx="9043799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◈</a:t>
            </a:r>
            <a:r>
              <a:rPr kumimoji="0"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 </a:t>
            </a: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</a:t>
            </a:r>
            <a:r>
              <a:rPr kumimoji="0" lang="ko-KR" altLang="en-US" sz="1200" dirty="0" err="1" smtClean="0">
                <a:solidFill>
                  <a:sysClr val="windowText" lastClr="000000"/>
                </a:solidFill>
                <a:latin typeface="+mn-ea"/>
                <a:ea typeface="+mn-ea"/>
              </a:rPr>
              <a:t>즐겨찾기</a:t>
            </a:r>
            <a:r>
              <a:rPr kumimoji="0"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</a:t>
            </a: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저장 및 </a:t>
            </a:r>
            <a:r>
              <a:rPr kumimoji="0" lang="ko-KR" altLang="en-US" sz="1200" dirty="0" err="1">
                <a:solidFill>
                  <a:sysClr val="windowText" lastClr="000000"/>
                </a:solidFill>
                <a:latin typeface="+mn-ea"/>
                <a:ea typeface="+mn-ea"/>
              </a:rPr>
              <a:t>알람기능</a:t>
            </a: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 </a:t>
            </a:r>
            <a:r>
              <a:rPr kumimoji="0"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사용법</a:t>
            </a:r>
            <a:endParaRPr kumimoji="0" lang="en-US" altLang="ko-KR" sz="1200" dirty="0" smtClean="0">
              <a:solidFill>
                <a:sysClr val="windowText" lastClr="000000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1. </a:t>
            </a:r>
            <a:r>
              <a:rPr kumimoji="0" lang="ko-KR" altLang="en-US" sz="1200" dirty="0" err="1" smtClean="0">
                <a:solidFill>
                  <a:sysClr val="windowText" lastClr="000000"/>
                </a:solidFill>
                <a:latin typeface="+mn-ea"/>
                <a:ea typeface="+mn-ea"/>
              </a:rPr>
              <a:t>즐겨찾기</a:t>
            </a:r>
            <a:r>
              <a:rPr kumimoji="0"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저장</a:t>
            </a: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:  </a:t>
            </a:r>
            <a:r>
              <a:rPr kumimoji="0"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학술프로그램에서 </a:t>
            </a:r>
            <a:r>
              <a:rPr kumimoji="0" lang="ko-KR" altLang="en-US" sz="1200" dirty="0" err="1">
                <a:solidFill>
                  <a:sysClr val="windowText" lastClr="000000"/>
                </a:solidFill>
                <a:latin typeface="+mn-ea"/>
                <a:ea typeface="+mn-ea"/>
              </a:rPr>
              <a:t>관심있는</a:t>
            </a: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 행사가 있으면 </a:t>
            </a: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(+ </a:t>
            </a:r>
            <a:r>
              <a:rPr kumimoji="0" lang="en-US" altLang="ko-KR" sz="1200" dirty="0" err="1">
                <a:solidFill>
                  <a:sysClr val="windowText" lastClr="000000"/>
                </a:solidFill>
                <a:latin typeface="+mn-ea"/>
                <a:ea typeface="+mn-ea"/>
              </a:rPr>
              <a:t>Fav</a:t>
            </a:r>
            <a:r>
              <a:rPr kumimoji="0"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. </a:t>
            </a: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버튼 클릭</a:t>
            </a:r>
            <a:r>
              <a:rPr kumimoji="0"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2. </a:t>
            </a:r>
            <a:r>
              <a:rPr kumimoji="0" lang="ko-KR" altLang="en-US" sz="1200" dirty="0" err="1">
                <a:solidFill>
                  <a:sysClr val="windowText" lastClr="000000"/>
                </a:solidFill>
                <a:latin typeface="+mn-ea"/>
                <a:ea typeface="+mn-ea"/>
              </a:rPr>
              <a:t>즐겨찾기에서</a:t>
            </a: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 </a:t>
            </a:r>
            <a:r>
              <a:rPr kumimoji="0" lang="ko-KR" altLang="en-US" sz="1200" dirty="0" err="1" smtClean="0">
                <a:solidFill>
                  <a:sysClr val="windowText" lastClr="000000"/>
                </a:solidFill>
                <a:latin typeface="+mn-ea"/>
                <a:ea typeface="+mn-ea"/>
              </a:rPr>
              <a:t>알람버튼을</a:t>
            </a:r>
            <a:r>
              <a:rPr kumimoji="0"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               </a:t>
            </a:r>
            <a:r>
              <a:rPr kumimoji="0"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</a:t>
            </a:r>
            <a:r>
              <a:rPr kumimoji="0"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ON</a:t>
            </a: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으로 설정 </a:t>
            </a:r>
            <a:r>
              <a:rPr kumimoji="0"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(5</a:t>
            </a: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분전 </a:t>
            </a:r>
            <a:r>
              <a:rPr kumimoji="0" lang="ko-KR" altLang="en-US" sz="1200" dirty="0" err="1">
                <a:solidFill>
                  <a:sysClr val="windowText" lastClr="000000"/>
                </a:solidFill>
                <a:latin typeface="+mn-ea"/>
                <a:ea typeface="+mn-ea"/>
              </a:rPr>
              <a:t>알람</a:t>
            </a: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kumimoji="0" lang="en-US" altLang="ko-KR" sz="1200" dirty="0">
              <a:solidFill>
                <a:sysClr val="windowText" lastClr="000000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◈</a:t>
            </a: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PDF File</a:t>
            </a:r>
            <a:r>
              <a:rPr kumimoji="0"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다운로드 사용법</a:t>
            </a:r>
            <a:endParaRPr kumimoji="0" lang="en-US" altLang="ko-KR" sz="1200" dirty="0">
              <a:solidFill>
                <a:sysClr val="windowText" lastClr="000000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안내장 및 전체 초록 </a:t>
            </a:r>
            <a:r>
              <a:rPr kumimoji="0"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PDF</a:t>
            </a: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를 </a:t>
            </a:r>
            <a:r>
              <a:rPr kumimoji="0" lang="ko-KR" altLang="en-US" sz="1200" dirty="0" err="1">
                <a:solidFill>
                  <a:sysClr val="windowText" lastClr="000000"/>
                </a:solidFill>
                <a:latin typeface="+mn-ea"/>
                <a:ea typeface="+mn-ea"/>
              </a:rPr>
              <a:t>다운로드할</a:t>
            </a: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 수 있습니다</a:t>
            </a: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(</a:t>
            </a: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학술프로그램에 있는 전체 초록 </a:t>
            </a:r>
            <a:r>
              <a:rPr kumimoji="0"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PDF</a:t>
            </a:r>
            <a:r>
              <a:rPr kumimoji="0" lang="ko-KR" altLang="en-US" sz="1200" dirty="0">
                <a:solidFill>
                  <a:sysClr val="windowText" lastClr="000000"/>
                </a:solidFill>
                <a:latin typeface="+mn-ea"/>
                <a:ea typeface="+mn-ea"/>
              </a:rPr>
              <a:t>를 미리 다운받을 수 있습니다</a:t>
            </a:r>
            <a:r>
              <a:rPr kumimoji="0" lang="en-US" altLang="ko-KR" sz="1200" dirty="0">
                <a:solidFill>
                  <a:sysClr val="windowText" lastClr="000000"/>
                </a:solidFill>
                <a:latin typeface="+mn-ea"/>
                <a:ea typeface="+mn-ea"/>
              </a:rPr>
              <a:t>.)</a:t>
            </a:r>
            <a:endParaRPr kumimoji="0" lang="ko-KR" altLang="en-US" sz="1200" dirty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81543" y="6045118"/>
            <a:ext cx="918256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ko-KR" altLang="en-US" sz="1200" b="1" dirty="0" err="1" smtClean="0">
                <a:solidFill>
                  <a:sysClr val="windowText" lastClr="000000"/>
                </a:solidFill>
                <a:latin typeface="+mn-ea"/>
                <a:ea typeface="+mn-ea"/>
              </a:rPr>
              <a:t>모바일</a:t>
            </a:r>
            <a:r>
              <a:rPr kumimoji="0" lang="ko-KR" altLang="en-US" sz="1200" b="1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홈페이지용</a:t>
            </a:r>
            <a:endParaRPr kumimoji="0" lang="en-US" altLang="ko-KR" sz="1200" b="1" dirty="0" smtClean="0">
              <a:solidFill>
                <a:sysClr val="windowText" lastClr="000000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[</a:t>
            </a:r>
            <a:r>
              <a:rPr kumimoji="0"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인터넷 브라우저</a:t>
            </a:r>
            <a:r>
              <a:rPr kumimoji="0" lang="en-US" altLang="ko-KR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] </a:t>
            </a:r>
            <a:r>
              <a:rPr kumimoji="0" lang="ko-KR" altLang="en-US" sz="12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에서 다음 주소를 입력 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http</a:t>
            </a:r>
            <a:r>
              <a:rPr lang="en-US" altLang="ko-KR" sz="1600" dirty="0">
                <a:solidFill>
                  <a:sysClr val="windowText" lastClr="000000"/>
                </a:solidFill>
                <a:latin typeface="+mn-ea"/>
                <a:ea typeface="+mn-ea"/>
              </a:rPr>
              <a:t>://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hanrimmobile.cafe24.com/mkfs.html</a:t>
            </a:r>
            <a:endParaRPr kumimoji="0" lang="en-US" altLang="ko-KR" sz="1600" dirty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588909" y="6021288"/>
            <a:ext cx="900941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모서리가 둥근 직사각형 2"/>
          <p:cNvSpPr/>
          <p:nvPr/>
        </p:nvSpPr>
        <p:spPr>
          <a:xfrm>
            <a:off x="393722" y="628378"/>
            <a:ext cx="9118556" cy="1648494"/>
          </a:xfrm>
          <a:prstGeom prst="roundRect">
            <a:avLst>
              <a:gd name="adj" fmla="val 1097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3" name="TextBox 7"/>
          <p:cNvSpPr txBox="1">
            <a:spLocks noChangeArrowheads="1"/>
          </p:cNvSpPr>
          <p:nvPr/>
        </p:nvSpPr>
        <p:spPr bwMode="auto">
          <a:xfrm>
            <a:off x="2072680" y="764704"/>
            <a:ext cx="640431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>
              <a:lnSpc>
                <a:spcPct val="150000"/>
              </a:lnSpc>
            </a:pPr>
            <a:r>
              <a:rPr kumimoji="0" lang="en-US" altLang="ko-KR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      </a:t>
            </a:r>
            <a:r>
              <a:rPr kumimoji="0" lang="en-US" altLang="ko-KR" sz="1400" dirty="0" err="1" smtClean="0">
                <a:solidFill>
                  <a:sysClr val="windowText" lastClr="000000"/>
                </a:solidFill>
                <a:latin typeface="+mn-ea"/>
                <a:ea typeface="+mn-ea"/>
              </a:rPr>
              <a:t>PlayStore</a:t>
            </a:r>
            <a:r>
              <a:rPr kumimoji="0" lang="en-US" altLang="ko-KR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</a:t>
            </a:r>
            <a:r>
              <a:rPr kumimoji="0" lang="ko-KR" altLang="en-US" sz="1400" b="1" dirty="0" err="1">
                <a:solidFill>
                  <a:sysClr val="windowText" lastClr="000000"/>
                </a:solidFill>
                <a:latin typeface="+mn-ea"/>
                <a:ea typeface="+mn-ea"/>
              </a:rPr>
              <a:t>안드로이드</a:t>
            </a:r>
            <a:r>
              <a:rPr kumimoji="0" lang="ko-KR" altLang="en-US" sz="1400" b="1" dirty="0">
                <a:solidFill>
                  <a:sysClr val="windowText" lastClr="000000"/>
                </a:solidFill>
                <a:latin typeface="+mn-ea"/>
                <a:ea typeface="+mn-ea"/>
              </a:rPr>
              <a:t> 단말기용</a:t>
            </a:r>
            <a:endParaRPr kumimoji="0" lang="en-US" altLang="ko-KR" sz="1400" b="1" dirty="0">
              <a:solidFill>
                <a:sysClr val="windowText" lastClr="00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1400" dirty="0">
                <a:solidFill>
                  <a:sysClr val="windowText" lastClr="000000"/>
                </a:solidFill>
                <a:latin typeface="+mn-ea"/>
                <a:ea typeface="+mn-ea"/>
              </a:rPr>
              <a:t>[</a:t>
            </a:r>
            <a:r>
              <a:rPr kumimoji="0" lang="en-US" altLang="ko-KR" sz="1400" dirty="0" err="1">
                <a:solidFill>
                  <a:sysClr val="windowText" lastClr="000000"/>
                </a:solidFill>
                <a:latin typeface="+mn-ea"/>
                <a:ea typeface="+mn-ea"/>
              </a:rPr>
              <a:t>PlayStore</a:t>
            </a:r>
            <a:r>
              <a:rPr kumimoji="0" lang="en-US" altLang="ko-KR" sz="1400" dirty="0">
                <a:solidFill>
                  <a:sysClr val="windowText" lastClr="000000"/>
                </a:solidFill>
                <a:latin typeface="+mn-ea"/>
                <a:ea typeface="+mn-ea"/>
              </a:rPr>
              <a:t>] </a:t>
            </a:r>
            <a:r>
              <a:rPr kumimoji="0" lang="ko-KR" altLang="en-US" sz="1400" dirty="0" err="1">
                <a:solidFill>
                  <a:sysClr val="windowText" lastClr="000000"/>
                </a:solidFill>
                <a:latin typeface="+mn-ea"/>
                <a:ea typeface="+mn-ea"/>
              </a:rPr>
              <a:t>검색창에서</a:t>
            </a:r>
            <a:r>
              <a:rPr kumimoji="0" lang="ko-KR" altLang="en-US" sz="1400" dirty="0">
                <a:solidFill>
                  <a:sysClr val="windowText" lastClr="000000"/>
                </a:solidFill>
                <a:latin typeface="+mn-ea"/>
                <a:ea typeface="+mn-ea"/>
              </a:rPr>
              <a:t> </a:t>
            </a:r>
            <a:r>
              <a:rPr kumimoji="0" lang="en-US" altLang="ko-KR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“</a:t>
            </a:r>
            <a:r>
              <a:rPr lang="en-US" altLang="ko-KR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2017</a:t>
            </a:r>
            <a:r>
              <a:rPr lang="ko-KR" altLang="en-US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년 </a:t>
            </a:r>
            <a:r>
              <a:rPr lang="ko-KR" altLang="en-US" sz="1400" dirty="0" err="1" smtClean="0">
                <a:solidFill>
                  <a:sysClr val="windowText" lastClr="000000"/>
                </a:solidFill>
                <a:latin typeface="+mn-ea"/>
                <a:ea typeface="+mn-ea"/>
              </a:rPr>
              <a:t>한국섬유공학회</a:t>
            </a:r>
            <a:r>
              <a:rPr lang="ko-KR" altLang="en-US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춘계학술대회</a:t>
            </a:r>
            <a:r>
              <a:rPr kumimoji="0" lang="en-US" altLang="ko-KR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”</a:t>
            </a:r>
            <a:r>
              <a:rPr kumimoji="0" lang="ko-KR" altLang="en-US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검색 </a:t>
            </a:r>
            <a:r>
              <a:rPr kumimoji="0" lang="ko-KR" altLang="en-US" sz="1400" dirty="0">
                <a:solidFill>
                  <a:sysClr val="windowText" lastClr="000000"/>
                </a:solidFill>
                <a:latin typeface="+mn-ea"/>
                <a:ea typeface="+mn-ea"/>
              </a:rPr>
              <a:t>후 설치</a:t>
            </a:r>
            <a:endParaRPr kumimoji="0" lang="en-US" altLang="ko-KR" sz="1400" dirty="0">
              <a:solidFill>
                <a:sysClr val="windowText" lastClr="00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</a:t>
            </a:r>
            <a:r>
              <a:rPr lang="en-US" altLang="ko-KR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     </a:t>
            </a:r>
            <a:r>
              <a:rPr kumimoji="0" lang="en-US" altLang="ko-KR" sz="1400" dirty="0" err="1" smtClean="0">
                <a:solidFill>
                  <a:sysClr val="windowText" lastClr="000000"/>
                </a:solidFill>
                <a:latin typeface="+mn-ea"/>
                <a:ea typeface="+mn-ea"/>
              </a:rPr>
              <a:t>AppStore</a:t>
            </a:r>
            <a:r>
              <a:rPr kumimoji="0" lang="en-US" altLang="ko-KR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 </a:t>
            </a:r>
            <a:r>
              <a:rPr kumimoji="0" lang="ko-KR" altLang="en-US" sz="1400" b="1" dirty="0" err="1">
                <a:solidFill>
                  <a:sysClr val="windowText" lastClr="000000"/>
                </a:solidFill>
                <a:latin typeface="+mn-ea"/>
                <a:ea typeface="+mn-ea"/>
              </a:rPr>
              <a:t>아이폰</a:t>
            </a:r>
            <a:r>
              <a:rPr kumimoji="0" lang="ko-KR" altLang="en-US" sz="1400" b="1" dirty="0">
                <a:solidFill>
                  <a:sysClr val="windowText" lastClr="000000"/>
                </a:solidFill>
                <a:latin typeface="+mn-ea"/>
                <a:ea typeface="+mn-ea"/>
              </a:rPr>
              <a:t> 단말기용</a:t>
            </a:r>
            <a:endParaRPr kumimoji="0" lang="en-US" altLang="ko-KR" sz="1400" b="1" dirty="0">
              <a:solidFill>
                <a:sysClr val="windowText" lastClr="00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1400" dirty="0">
                <a:solidFill>
                  <a:sysClr val="windowText" lastClr="000000"/>
                </a:solidFill>
                <a:latin typeface="+mn-ea"/>
                <a:ea typeface="+mn-ea"/>
              </a:rPr>
              <a:t>[</a:t>
            </a:r>
            <a:r>
              <a:rPr kumimoji="0" lang="en-US" altLang="ko-KR" sz="1400" dirty="0" err="1">
                <a:solidFill>
                  <a:sysClr val="windowText" lastClr="000000"/>
                </a:solidFill>
                <a:latin typeface="+mn-ea"/>
                <a:ea typeface="+mn-ea"/>
              </a:rPr>
              <a:t>AppStore</a:t>
            </a:r>
            <a:r>
              <a:rPr kumimoji="0" lang="en-US" altLang="ko-KR" sz="1400" dirty="0">
                <a:solidFill>
                  <a:sysClr val="windowText" lastClr="000000"/>
                </a:solidFill>
                <a:latin typeface="+mn-ea"/>
                <a:ea typeface="+mn-ea"/>
              </a:rPr>
              <a:t>] </a:t>
            </a:r>
            <a:r>
              <a:rPr kumimoji="0" lang="ko-KR" altLang="en-US" sz="1400" dirty="0" err="1">
                <a:solidFill>
                  <a:sysClr val="windowText" lastClr="000000"/>
                </a:solidFill>
                <a:latin typeface="+mn-ea"/>
                <a:ea typeface="+mn-ea"/>
              </a:rPr>
              <a:t>검색창에서</a:t>
            </a:r>
            <a:r>
              <a:rPr kumimoji="0" lang="ko-KR" altLang="en-US" sz="1400" dirty="0">
                <a:solidFill>
                  <a:sysClr val="windowText" lastClr="000000"/>
                </a:solidFill>
                <a:latin typeface="+mn-ea"/>
                <a:ea typeface="+mn-ea"/>
              </a:rPr>
              <a:t> </a:t>
            </a:r>
            <a:r>
              <a:rPr kumimoji="0" lang="en-US" altLang="ko-KR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“</a:t>
            </a:r>
            <a:r>
              <a:rPr lang="en-US" altLang="ko-KR" sz="1400" dirty="0">
                <a:solidFill>
                  <a:sysClr val="windowText" lastClr="000000"/>
                </a:solidFill>
                <a:latin typeface="+mn-ea"/>
                <a:ea typeface="+mn-ea"/>
              </a:rPr>
              <a:t>2017</a:t>
            </a:r>
            <a:r>
              <a:rPr lang="ko-KR" altLang="en-US" sz="1400" dirty="0">
                <a:solidFill>
                  <a:sysClr val="windowText" lastClr="000000"/>
                </a:solidFill>
                <a:latin typeface="+mn-ea"/>
                <a:ea typeface="+mn-ea"/>
              </a:rPr>
              <a:t>년 </a:t>
            </a:r>
            <a:r>
              <a:rPr lang="ko-KR" altLang="en-US" sz="1400" dirty="0" err="1">
                <a:solidFill>
                  <a:sysClr val="windowText" lastClr="000000"/>
                </a:solidFill>
                <a:latin typeface="+mn-ea"/>
                <a:ea typeface="+mn-ea"/>
              </a:rPr>
              <a:t>한국섬유공학회</a:t>
            </a:r>
            <a:r>
              <a:rPr lang="ko-KR" altLang="en-US" sz="1400" dirty="0">
                <a:solidFill>
                  <a:sysClr val="windowText" lastClr="000000"/>
                </a:solidFill>
                <a:latin typeface="+mn-ea"/>
                <a:ea typeface="+mn-ea"/>
              </a:rPr>
              <a:t> 춘계학술대회</a:t>
            </a:r>
            <a:r>
              <a:rPr kumimoji="0" lang="en-US" altLang="ko-KR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”</a:t>
            </a:r>
            <a:r>
              <a:rPr kumimoji="0" lang="ko-KR" altLang="en-US" sz="1400" dirty="0" smtClean="0">
                <a:solidFill>
                  <a:sysClr val="windowText" lastClr="000000"/>
                </a:solidFill>
                <a:latin typeface="+mn-ea"/>
                <a:ea typeface="+mn-ea"/>
              </a:rPr>
              <a:t>검색 </a:t>
            </a:r>
            <a:r>
              <a:rPr kumimoji="0" lang="ko-KR" altLang="en-US" sz="1400" dirty="0">
                <a:solidFill>
                  <a:sysClr val="windowText" lastClr="000000"/>
                </a:solidFill>
                <a:latin typeface="+mn-ea"/>
                <a:ea typeface="+mn-ea"/>
              </a:rPr>
              <a:t>후 설치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2480" y="120547"/>
            <a:ext cx="9391624" cy="45429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b="1" dirty="0" smtClean="0">
                <a:solidFill>
                  <a:sysClr val="windowText" lastClr="000000"/>
                </a:solidFill>
              </a:rPr>
              <a:t>2017</a:t>
            </a:r>
            <a:r>
              <a:rPr lang="ko-KR" altLang="en-US" b="1" dirty="0" smtClean="0">
                <a:solidFill>
                  <a:sysClr val="windowText" lastClr="000000"/>
                </a:solidFill>
              </a:rPr>
              <a:t>년 </a:t>
            </a:r>
            <a:r>
              <a:rPr lang="ko-KR" altLang="en-US" b="1" dirty="0" err="1" smtClean="0">
                <a:solidFill>
                  <a:sysClr val="windowText" lastClr="000000"/>
                </a:solidFill>
              </a:rPr>
              <a:t>한국섬유공학회</a:t>
            </a:r>
            <a:r>
              <a:rPr lang="ko-KR" altLang="en-US" b="1" dirty="0" smtClean="0">
                <a:solidFill>
                  <a:sysClr val="windowText" lastClr="000000"/>
                </a:solidFill>
              </a:rPr>
              <a:t> 춘계학술대회 </a:t>
            </a:r>
            <a:r>
              <a:rPr lang="ko-KR" altLang="en-US" b="1" dirty="0" err="1" smtClean="0">
                <a:solidFill>
                  <a:sysClr val="windowText" lastClr="000000"/>
                </a:solidFill>
              </a:rPr>
              <a:t>모바일</a:t>
            </a:r>
            <a:r>
              <a:rPr lang="ko-KR" altLang="en-US" b="1" dirty="0" smtClean="0">
                <a:solidFill>
                  <a:sysClr val="windowText" lastClr="000000"/>
                </a:solidFill>
              </a:rPr>
              <a:t> 애플리케이션 설치 안내</a:t>
            </a:r>
            <a:endParaRPr lang="ko-KR" altLang="en-US" b="1" dirty="0">
              <a:solidFill>
                <a:sysClr val="windowText" lastClr="000000"/>
              </a:solidFill>
            </a:endParaRPr>
          </a:p>
        </p:txBody>
      </p:sp>
      <p:pic>
        <p:nvPicPr>
          <p:cNvPr id="1026" name="Picture 2" descr="D:\WORKDFILE\ZAPPFILES\학술대회(모바일)\한국섬유공학회\KFS2017S\APK스토어이미지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818418"/>
            <a:ext cx="1268413" cy="126841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461" y="816500"/>
            <a:ext cx="247650" cy="285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473" y="1496507"/>
            <a:ext cx="274638" cy="29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777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아래쪽 화살표 21"/>
          <p:cNvSpPr/>
          <p:nvPr/>
        </p:nvSpPr>
        <p:spPr>
          <a:xfrm>
            <a:off x="1616629" y="1340768"/>
            <a:ext cx="312035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843827" y="5887946"/>
            <a:ext cx="43236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다운로드가 </a:t>
            </a:r>
            <a:r>
              <a:rPr lang="ko-KR" altLang="en-US" dirty="0" err="1" smtClean="0"/>
              <a:t>완료될때까지</a:t>
            </a:r>
            <a:r>
              <a:rPr lang="ko-KR" altLang="en-US" dirty="0" smtClean="0"/>
              <a:t> 기다려주세요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다운로드 </a:t>
            </a:r>
            <a:r>
              <a:rPr lang="ko-KR" altLang="en-US" dirty="0" err="1" smtClean="0"/>
              <a:t>완료후</a:t>
            </a:r>
            <a:r>
              <a:rPr lang="ko-KR" altLang="en-US" dirty="0" smtClean="0"/>
              <a:t> 자동으로 이동됩니다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3" name="Picture 2" descr="C:\Users\ESSE\Nox_share\Image\Screenshot_2017-04-21-14-37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813" y="2348880"/>
            <a:ext cx="1974683" cy="3510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ESSE\Nox_share\Image\Screenshot_2017-04-21-14-37-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864" y="260648"/>
            <a:ext cx="1974683" cy="3510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ESSE\Documents\Nox_share\Image\Screenshot_2016-10-31-08-02-4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923" y="2348880"/>
            <a:ext cx="1973269" cy="350803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오른쪽 화살표 16"/>
          <p:cNvSpPr/>
          <p:nvPr/>
        </p:nvSpPr>
        <p:spPr>
          <a:xfrm>
            <a:off x="6609184" y="3881557"/>
            <a:ext cx="936104" cy="297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C:\Users\ESSE\Nox_share\Image\Screenshot_2017-04-21-17-23-3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97" y="260648"/>
            <a:ext cx="1974684" cy="3510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SSE\Nox_share\Image\Screenshot_2017-04-21-17-23-4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08" y="2439280"/>
            <a:ext cx="1974684" cy="3510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직사각형 17"/>
          <p:cNvSpPr/>
          <p:nvPr/>
        </p:nvSpPr>
        <p:spPr>
          <a:xfrm>
            <a:off x="194471" y="188640"/>
            <a:ext cx="2418269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오른쪽 화살표 20"/>
          <p:cNvSpPr/>
          <p:nvPr/>
        </p:nvSpPr>
        <p:spPr>
          <a:xfrm>
            <a:off x="2792760" y="2924944"/>
            <a:ext cx="936104" cy="297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891825" y="4005064"/>
            <a:ext cx="93610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5047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모서리가 둥근 직사각형 9"/>
          <p:cNvSpPr/>
          <p:nvPr/>
        </p:nvSpPr>
        <p:spPr>
          <a:xfrm>
            <a:off x="416497" y="260648"/>
            <a:ext cx="6759950" cy="457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</a:rPr>
              <a:t>초록 세션페이지</a:t>
            </a:r>
            <a:r>
              <a:rPr lang="en-US" altLang="ko-KR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ko-KR" alt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목록페이지</a:t>
            </a:r>
            <a:r>
              <a:rPr lang="en-US" altLang="ko-KR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ko-KR" altLang="en-US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뷰페이지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33908" y="260648"/>
            <a:ext cx="2079687" cy="457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 smtClean="0">
                <a:solidFill>
                  <a:schemeClr val="tx1"/>
                </a:solidFill>
              </a:rPr>
              <a:t>즐겨찾기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pic>
        <p:nvPicPr>
          <p:cNvPr id="2" name="Picture 2" descr="C:\Users\ESSE\Nox_share\Image\Screenshot_2017-04-21-14-39-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343" y="883928"/>
            <a:ext cx="2080000" cy="369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ESSE\Nox_share\Image\Screenshot_2017-04-21-14-39-2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7" y="883928"/>
            <a:ext cx="2080000" cy="369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ESSE\Nox_share\Image\Screenshot_2017-04-21-14-39-2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999" y="883928"/>
            <a:ext cx="2080000" cy="369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ESSE\Nox_share\Image\Screenshot_2017-04-21-14-39-3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016" y="883928"/>
            <a:ext cx="2080000" cy="369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오른쪽 화살표 11"/>
          <p:cNvSpPr/>
          <p:nvPr/>
        </p:nvSpPr>
        <p:spPr>
          <a:xfrm>
            <a:off x="2360712" y="2524215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오른쪽 화살표 16"/>
          <p:cNvSpPr/>
          <p:nvPr/>
        </p:nvSpPr>
        <p:spPr>
          <a:xfrm>
            <a:off x="4789585" y="2510913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6456" y="4756463"/>
            <a:ext cx="32736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TRACK:   </a:t>
            </a:r>
            <a:r>
              <a:rPr lang="ko-KR" altLang="en-US" sz="1600" dirty="0" err="1" smtClean="0"/>
              <a:t>발표구분별로</a:t>
            </a:r>
            <a:r>
              <a:rPr lang="ko-KR" altLang="en-US" sz="1600" dirty="0" smtClean="0"/>
              <a:t> 보기</a:t>
            </a:r>
            <a:endParaRPr lang="en-US" altLang="ko-KR" sz="1600" dirty="0" smtClean="0"/>
          </a:p>
          <a:p>
            <a:r>
              <a:rPr lang="en-US" altLang="ko-KR" sz="1600" dirty="0" smtClean="0"/>
              <a:t>DAILY:    </a:t>
            </a:r>
            <a:r>
              <a:rPr lang="ko-KR" altLang="en-US" sz="1600" dirty="0" err="1" smtClean="0"/>
              <a:t>일정별로</a:t>
            </a:r>
            <a:r>
              <a:rPr lang="ko-KR" altLang="en-US" sz="1600" dirty="0" smtClean="0"/>
              <a:t> 보기</a:t>
            </a:r>
            <a:endParaRPr lang="en-US" altLang="ko-KR" sz="1600" dirty="0" smtClean="0"/>
          </a:p>
          <a:p>
            <a:r>
              <a:rPr lang="en-US" altLang="ko-KR" sz="1600" dirty="0" smtClean="0"/>
              <a:t>ON AIR:  </a:t>
            </a:r>
            <a:r>
              <a:rPr lang="ko-KR" altLang="en-US" sz="1600" dirty="0" smtClean="0"/>
              <a:t>현재시간 강의내용 보기</a:t>
            </a:r>
            <a:endParaRPr lang="en-US" altLang="ko-KR" sz="1600" dirty="0" smtClean="0"/>
          </a:p>
          <a:p>
            <a:r>
              <a:rPr lang="ko-KR" altLang="en-US" sz="1600" dirty="0" err="1" smtClean="0"/>
              <a:t>즐겨찾기</a:t>
            </a:r>
            <a:r>
              <a:rPr lang="en-US" altLang="ko-KR" sz="1600" dirty="0" smtClean="0"/>
              <a:t>: </a:t>
            </a:r>
            <a:r>
              <a:rPr lang="ko-KR" altLang="en-US" sz="1600" dirty="0" err="1" smtClean="0"/>
              <a:t>즐겨찾기</a:t>
            </a:r>
            <a:r>
              <a:rPr lang="ko-KR" altLang="en-US" sz="1600" dirty="0" smtClean="0"/>
              <a:t> 저장 및 </a:t>
            </a:r>
            <a:r>
              <a:rPr lang="ko-KR" altLang="en-US" sz="1600" dirty="0" err="1" smtClean="0"/>
              <a:t>알람</a:t>
            </a:r>
            <a:endParaRPr lang="en-US" altLang="ko-KR" sz="1600" dirty="0" smtClean="0"/>
          </a:p>
        </p:txBody>
      </p:sp>
      <p:sp>
        <p:nvSpPr>
          <p:cNvPr id="19" name="직사각형 18"/>
          <p:cNvSpPr/>
          <p:nvPr/>
        </p:nvSpPr>
        <p:spPr>
          <a:xfrm>
            <a:off x="326782" y="1228071"/>
            <a:ext cx="2169145" cy="7560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6782" y="2266364"/>
            <a:ext cx="2169145" cy="472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2720752" y="2254185"/>
            <a:ext cx="2140678" cy="7020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5041613" y="3748351"/>
            <a:ext cx="214067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7539880" y="1978332"/>
            <a:ext cx="581472" cy="3658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7621303" y="4745520"/>
            <a:ext cx="20842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err="1" smtClean="0"/>
              <a:t>알람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Off </a:t>
            </a:r>
            <a:r>
              <a:rPr lang="en-US" altLang="ko-KR" sz="1600" dirty="0" smtClean="0">
                <a:sym typeface="Wingdings" panose="05000000000000000000" pitchFamily="2" charset="2"/>
              </a:rPr>
              <a:t> On </a:t>
            </a:r>
            <a:r>
              <a:rPr lang="ko-KR" altLang="en-US" sz="1600" dirty="0" smtClean="0">
                <a:sym typeface="Wingdings" panose="05000000000000000000" pitchFamily="2" charset="2"/>
              </a:rPr>
              <a:t>으로</a:t>
            </a:r>
            <a:endParaRPr lang="en-US" altLang="ko-KR" sz="1600" dirty="0" smtClean="0">
              <a:sym typeface="Wingdings" panose="05000000000000000000" pitchFamily="2" charset="2"/>
            </a:endParaRPr>
          </a:p>
          <a:p>
            <a:r>
              <a:rPr lang="ko-KR" altLang="en-US" sz="1600" dirty="0" err="1" smtClean="0">
                <a:sym typeface="Wingdings" panose="05000000000000000000" pitchFamily="2" charset="2"/>
              </a:rPr>
              <a:t>설정시</a:t>
            </a:r>
            <a:endParaRPr lang="en-US" altLang="ko-KR" sz="1600" dirty="0" smtClean="0">
              <a:sym typeface="Wingdings" panose="05000000000000000000" pitchFamily="2" charset="2"/>
            </a:endParaRPr>
          </a:p>
          <a:p>
            <a:r>
              <a:rPr lang="ko-KR" altLang="en-US" sz="1600" dirty="0" smtClean="0">
                <a:sym typeface="Wingdings" panose="05000000000000000000" pitchFamily="2" charset="2"/>
              </a:rPr>
              <a:t>강의시작 </a:t>
            </a:r>
            <a:r>
              <a:rPr lang="en-US" altLang="ko-KR" sz="1600" dirty="0" smtClean="0">
                <a:sym typeface="Wingdings" panose="05000000000000000000" pitchFamily="2" charset="2"/>
              </a:rPr>
              <a:t>5</a:t>
            </a:r>
            <a:r>
              <a:rPr lang="ko-KR" altLang="en-US" sz="1600" dirty="0" smtClean="0">
                <a:sym typeface="Wingdings" panose="05000000000000000000" pitchFamily="2" charset="2"/>
              </a:rPr>
              <a:t>분전 </a:t>
            </a:r>
            <a:r>
              <a:rPr lang="ko-KR" altLang="en-US" sz="1600" dirty="0" err="1" smtClean="0">
                <a:sym typeface="Wingdings" panose="05000000000000000000" pitchFamily="2" charset="2"/>
              </a:rPr>
              <a:t>알람</a:t>
            </a:r>
            <a:endParaRPr lang="en-US" altLang="ko-KR" sz="16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3440832" y="4781470"/>
            <a:ext cx="449033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PDF</a:t>
            </a:r>
            <a:r>
              <a:rPr lang="ko-KR" altLang="en-US" sz="1600" dirty="0" smtClean="0"/>
              <a:t>보기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이미 다운받은 </a:t>
            </a:r>
            <a:r>
              <a:rPr lang="en-US" altLang="ko-KR" sz="1600" dirty="0" smtClean="0"/>
              <a:t>PDF</a:t>
            </a:r>
            <a:r>
              <a:rPr lang="ko-KR" altLang="en-US" sz="1600" dirty="0" smtClean="0"/>
              <a:t>열기</a:t>
            </a:r>
            <a:endParaRPr lang="en-US" altLang="ko-KR" sz="1600" dirty="0" smtClean="0"/>
          </a:p>
          <a:p>
            <a:r>
              <a:rPr lang="en-US" altLang="ko-KR" sz="1600" dirty="0" smtClean="0"/>
              <a:t>PDF</a:t>
            </a:r>
            <a:r>
              <a:rPr lang="ko-KR" altLang="en-US" sz="1600" dirty="0" smtClean="0"/>
              <a:t>다운로드</a:t>
            </a:r>
            <a:r>
              <a:rPr lang="en-US" altLang="ko-KR" sz="1600" dirty="0" smtClean="0"/>
              <a:t>: PDF </a:t>
            </a:r>
            <a:r>
              <a:rPr lang="ko-KR" altLang="en-US" sz="1600" dirty="0" smtClean="0"/>
              <a:t>다운받기</a:t>
            </a:r>
            <a:endParaRPr lang="en-US" altLang="ko-KR" sz="1600" dirty="0" smtClean="0"/>
          </a:p>
          <a:p>
            <a:r>
              <a:rPr lang="en-US" altLang="ko-KR" sz="1600" dirty="0" smtClean="0"/>
              <a:t>PDF(</a:t>
            </a:r>
            <a:r>
              <a:rPr lang="ko-KR" altLang="en-US" sz="1600" dirty="0" err="1" smtClean="0"/>
              <a:t>다운안하고보기</a:t>
            </a:r>
            <a:r>
              <a:rPr lang="en-US" altLang="ko-KR" sz="1600" dirty="0" smtClean="0"/>
              <a:t>): </a:t>
            </a:r>
            <a:r>
              <a:rPr lang="ko-KR" altLang="en-US" sz="1600" dirty="0" err="1" smtClean="0"/>
              <a:t>다운없이</a:t>
            </a:r>
            <a:r>
              <a:rPr lang="ko-KR" altLang="en-US" sz="1600" dirty="0" smtClean="0"/>
              <a:t> 바로보기</a:t>
            </a:r>
            <a:endParaRPr lang="en-US" altLang="ko-KR" sz="1600" dirty="0" smtClean="0"/>
          </a:p>
          <a:p>
            <a:r>
              <a:rPr lang="ko-KR" altLang="en-US" sz="1600" dirty="0" err="1" smtClean="0"/>
              <a:t>메일보내기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초록내용 메일로 보내기</a:t>
            </a:r>
            <a:endParaRPr lang="en-US" altLang="ko-KR" sz="1600" dirty="0" smtClean="0"/>
          </a:p>
          <a:p>
            <a:endParaRPr lang="en-US" altLang="ko-KR" sz="1600" dirty="0"/>
          </a:p>
          <a:p>
            <a:r>
              <a:rPr lang="en-US" altLang="ko-KR" sz="1600" dirty="0" smtClean="0"/>
              <a:t>*Proceedings Download</a:t>
            </a:r>
            <a:r>
              <a:rPr lang="ko-KR" altLang="en-US" sz="1600" dirty="0" smtClean="0"/>
              <a:t>에서 미리 다운을</a:t>
            </a:r>
            <a:endParaRPr lang="en-US" altLang="ko-KR" sz="1600" dirty="0" smtClean="0"/>
          </a:p>
          <a:p>
            <a:r>
              <a:rPr lang="ko-KR" altLang="en-US" sz="1600" dirty="0" smtClean="0"/>
              <a:t>받으시면</a:t>
            </a:r>
            <a:r>
              <a:rPr lang="en-US" altLang="ko-KR" sz="1600" dirty="0" smtClean="0"/>
              <a:t>, PDF</a:t>
            </a:r>
            <a:r>
              <a:rPr lang="ko-KR" altLang="en-US" sz="1600" dirty="0" smtClean="0"/>
              <a:t>를 다시 받으실 필요가 업습니다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8687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251</Words>
  <Application>Microsoft Office PowerPoint</Application>
  <PresentationFormat>A4 용지(210x297mm)</PresentationFormat>
  <Paragraphs>37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ESSE</dc:creator>
  <cp:lastModifiedBy>ESSE</cp:lastModifiedBy>
  <cp:revision>45</cp:revision>
  <dcterms:created xsi:type="dcterms:W3CDTF">2016-05-02T00:10:56Z</dcterms:created>
  <dcterms:modified xsi:type="dcterms:W3CDTF">2017-04-24T01:22:43Z</dcterms:modified>
</cp:coreProperties>
</file>